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88" d="100"/>
          <a:sy n="88" d="100"/>
        </p:scale>
        <p:origin x="-14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6-8-2015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362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6-8-2015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50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6-8-2015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723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6-8-2015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70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6-8-2015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35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6-8-2015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13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6-8-2015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749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6-8-2015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82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6-8-2015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90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6-8-2015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054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6-8-2015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51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7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B6B5A-8552-4532-981F-194069640DF4}" type="datetimeFigureOut">
              <a:rPr lang="nl-NL" smtClean="0"/>
              <a:t>6-8-2015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38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584175"/>
          </a:xfrm>
        </p:spPr>
        <p:txBody>
          <a:bodyPr/>
          <a:lstStyle/>
          <a:p>
            <a:r>
              <a:rPr lang="en-US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Super </a:t>
            </a:r>
            <a:r>
              <a:rPr lang="en-US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Aanbieding</a:t>
            </a:r>
            <a:r>
              <a:rPr lang="en-US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 !!</a:t>
            </a:r>
            <a:r>
              <a:rPr lang="nl-NL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nl-NL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nl-NL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USB Stick </a:t>
            </a:r>
            <a:r>
              <a:rPr lang="nl-NL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Talent </a:t>
            </a:r>
            <a:r>
              <a:rPr lang="nl-NL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Sosa</a:t>
            </a:r>
            <a:r>
              <a:rPr lang="nl-NL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endParaRPr lang="nl-NL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lang="en-US" sz="4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GB </a:t>
            </a:r>
            <a:r>
              <a:rPr lang="en-US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Opslagruimte</a:t>
            </a:r>
            <a:endParaRPr lang="en-US" sz="4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Voor maar </a:t>
            </a:r>
            <a:r>
              <a:rPr lang="nl-NL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€ </a:t>
            </a: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,00 </a:t>
            </a:r>
            <a:endParaRPr lang="nl-NL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2" descr="C:\Users\DC7800\Desktop\IMG_20150603_1559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" y="3761656"/>
            <a:ext cx="4265248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716" y="3761657"/>
            <a:ext cx="4576283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7389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</Words>
  <Application>Microsoft Office PowerPoint</Application>
  <PresentationFormat>Diavoorstelling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Super Aanbieding !! USB Stick Talent Sosa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Aanbieding</dc:title>
  <dc:creator>DC7800</dc:creator>
  <cp:lastModifiedBy>Salih</cp:lastModifiedBy>
  <cp:revision>7</cp:revision>
  <cp:lastPrinted>2015-06-03T15:01:41Z</cp:lastPrinted>
  <dcterms:created xsi:type="dcterms:W3CDTF">2015-06-03T14:03:27Z</dcterms:created>
  <dcterms:modified xsi:type="dcterms:W3CDTF">2015-08-06T08:21:45Z</dcterms:modified>
</cp:coreProperties>
</file>